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73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0" d="100"/>
          <a:sy n="90" d="100"/>
        </p:scale>
        <p:origin x="-97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09/01/2023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305436"/>
              </p:ext>
            </p:extLst>
          </p:nvPr>
        </p:nvGraphicFramePr>
        <p:xfrm>
          <a:off x="522515" y="873831"/>
          <a:ext cx="7994164" cy="410220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Claudia Azucena Ballesteros Galindo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Familiar de Rio Grande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Dulce Violeta Barrón Gómez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Alfonso Rafael Vizcaya Rogel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Analista de Sistema y Soporte Técnico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Acuña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02-XII-2022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Baltazar Guerrero Vázquez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Mercantil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Sandra Laura Ramos Elizalde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I.E.D.P.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Consejo Técnico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Lucero Yamileth García Espinoza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Mercantil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28-30-XI-2022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Verónica Yaneth Romo Mendoza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Monclova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Diciembre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162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139</Words>
  <Application>Microsoft Office PowerPoint</Application>
  <PresentationFormat>Presentación en pantalla (4:3)</PresentationFormat>
  <Paragraphs>47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117</cp:revision>
  <dcterms:created xsi:type="dcterms:W3CDTF">2017-02-28T19:33:47Z</dcterms:created>
  <dcterms:modified xsi:type="dcterms:W3CDTF">2023-01-09T19:21:53Z</dcterms:modified>
</cp:coreProperties>
</file>